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OO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國中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110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國小畢業證書正本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郵寄時間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6/17~6/24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110634" y="10399210"/>
            <a:ext cx="2217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屏東縣立</a:t>
            </a:r>
            <a:r>
              <a:rPr lang="en-US" altLang="zh-TW" sz="2000" b="1" dirty="0" smtClean="0">
                <a:solidFill>
                  <a:srgbClr val="00B050"/>
                </a:solidFill>
              </a:rPr>
              <a:t>OO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國</a:t>
            </a:r>
            <a:r>
              <a:rPr lang="zh-TW" altLang="en-US" sz="2000" b="1" dirty="0">
                <a:solidFill>
                  <a:srgbClr val="00B050"/>
                </a:solidFill>
              </a:rPr>
              <a:t>中</a:t>
            </a: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3"/>
            <a:ext cx="2858255" cy="5354022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75065" y="4724945"/>
            <a:ext cx="2560068" cy="41160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「新生入學通知單」、「國小畢業證書正本」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等文件於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6/17~6/22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至入學通知單指定學校報到，但為避免人潮聚集以降低群聚感染風險，請家長配合各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6/17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OO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6/17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OO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6/18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OO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6/18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 OO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6/21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 OO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6/21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 OO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6/22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 OO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6/22</a:t>
            </a:r>
            <a:r>
              <a:rPr lang="zh-TW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 OO</a:t>
            </a:r>
            <a:r>
              <a:rPr lang="zh-TW" altLang="zh-TW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國小</a:t>
            </a: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  <p:sp>
        <p:nvSpPr>
          <p:cNvPr id="3" name="矩形 2"/>
          <p:cNvSpPr/>
          <p:nvPr/>
        </p:nvSpPr>
        <p:spPr>
          <a:xfrm>
            <a:off x="309883" y="100873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範本</a:t>
            </a:r>
            <a:endParaRPr lang="zh-TW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132</TotalTime>
  <Words>183</Words>
  <Application>Microsoft Office PowerPoint</Application>
  <PresentationFormat>寬螢幕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屏東縣立OO國中 110學年度新生報到方案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</cp:lastModifiedBy>
  <cp:revision>19</cp:revision>
  <cp:lastPrinted>2021-06-03T06:28:17Z</cp:lastPrinted>
  <dcterms:created xsi:type="dcterms:W3CDTF">2021-06-03T02:23:27Z</dcterms:created>
  <dcterms:modified xsi:type="dcterms:W3CDTF">2021-06-03T07:05:28Z</dcterms:modified>
</cp:coreProperties>
</file>