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7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縣立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高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朗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</a:t>
              </a:r>
              <a:r>
                <a:rPr lang="zh-TW" altLang="en-US" sz="2000" kern="1200" dirty="0" smtClean="0"/>
                <a:t>將</a:t>
              </a:r>
              <a:endPara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「新生基本資料表」、「</a:t>
              </a:r>
              <a:r>
                <a:rPr lang="zh-TW" altLang="en-US" sz="2000" b="1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戶口名簿影本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 「本土語言意願調查表」、 「預防注射接種黃</a:t>
              </a:r>
              <a:r>
                <a:rPr lang="zh-TW" altLang="en-US" sz="2000" b="1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卡影本」 </a:t>
              </a:r>
              <a:endPara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dirty="0" smtClean="0"/>
                <a:t>即日起至</a:t>
              </a:r>
              <a:r>
                <a:rPr lang="en-US" altLang="zh-TW" sz="2000" dirty="0" smtClean="0"/>
                <a:t>5/6</a:t>
              </a:r>
              <a:r>
                <a:rPr lang="zh-TW" altLang="en-US" sz="2000" kern="1200" dirty="0" smtClean="0"/>
                <a:t>郵寄</a:t>
              </a:r>
              <a:r>
                <a:rPr lang="zh-TW" altLang="en-US" sz="2000" kern="1200" dirty="0" smtClean="0"/>
                <a:t>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縣立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高</a:t>
            </a:r>
            <a:r>
              <a:rPr lang="zh-TW" altLang="en-US" sz="2000" b="1" dirty="0">
                <a:solidFill>
                  <a:srgbClr val="00B050"/>
                </a:solidFill>
              </a:rPr>
              <a:t>朗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535402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732532" y="3635403"/>
            <a:ext cx="2560068" cy="41160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20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</a:t>
            </a: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基本資料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戶口名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簿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「本土語言意願調查表」、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「預防注射接種黃卡」 </a:t>
            </a:r>
            <a:endParaRPr lang="en-US" altLang="zh-TW" sz="2000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即日起至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</a:p>
          <a:p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08:00~12:00</a:t>
            </a:r>
            <a:r>
              <a:rPr lang="zh-TW" altLang="en-US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</a:p>
          <a:p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高朗國小辦公室辦理報到事宜</a:t>
            </a: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sp>
        <p:nvSpPr>
          <p:cNvPr id="3" name="矩形 2"/>
          <p:cNvSpPr/>
          <p:nvPr/>
        </p:nvSpPr>
        <p:spPr>
          <a:xfrm>
            <a:off x="1002347" y="100873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TW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147</TotalTime>
  <Words>46</Words>
  <Application>Microsoft Office PowerPoint</Application>
  <PresentationFormat>寬螢幕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屏東縣立高朗國小 111學年度新生報到方案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User2</cp:lastModifiedBy>
  <cp:revision>26</cp:revision>
  <cp:lastPrinted>2022-03-31T05:41:33Z</cp:lastPrinted>
  <dcterms:created xsi:type="dcterms:W3CDTF">2021-06-03T02:23:27Z</dcterms:created>
  <dcterms:modified xsi:type="dcterms:W3CDTF">2022-04-11T06:43:41Z</dcterms:modified>
</cp:coreProperties>
</file>