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280" r:id="rId12"/>
    <p:sldId id="281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5" r:id="rId21"/>
    <p:sldId id="273" r:id="rId22"/>
    <p:sldId id="274" r:id="rId23"/>
    <p:sldId id="276" r:id="rId24"/>
    <p:sldId id="277" r:id="rId25"/>
    <p:sldId id="278" r:id="rId26"/>
    <p:sldId id="272" r:id="rId2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cwthmcb8E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EvgRAVu3Eo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KjzGT8TFFM" TargetMode="External"/><Relationship Id="rId7" Type="http://schemas.openxmlformats.org/officeDocument/2006/relationships/hyperlink" Target="https://youtu.be/TeqxNzExsw8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MFW8v1JtLqg" TargetMode="Externa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8398" y="142664"/>
            <a:ext cx="18336398" cy="10001672"/>
          </a:xfrm>
          <a:custGeom>
            <a:avLst/>
            <a:gdLst/>
            <a:ahLst/>
            <a:cxnLst/>
            <a:rect l="l" t="t" r="r" b="b"/>
            <a:pathLst>
              <a:path w="18336398" h="10001672">
                <a:moveTo>
                  <a:pt x="0" y="0"/>
                </a:moveTo>
                <a:lnTo>
                  <a:pt x="18336398" y="0"/>
                </a:lnTo>
                <a:lnTo>
                  <a:pt x="18336398" y="10001672"/>
                </a:lnTo>
                <a:lnTo>
                  <a:pt x="0" y="100016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71146" cy="9966079"/>
          </a:xfrm>
          <a:custGeom>
            <a:avLst/>
            <a:gdLst/>
            <a:ahLst/>
            <a:cxnLst/>
            <a:rect l="l" t="t" r="r" b="b"/>
            <a:pathLst>
              <a:path w="18271146" h="9966079">
                <a:moveTo>
                  <a:pt x="0" y="0"/>
                </a:moveTo>
                <a:lnTo>
                  <a:pt x="18271146" y="0"/>
                </a:lnTo>
                <a:lnTo>
                  <a:pt x="18271146" y="9966079"/>
                </a:lnTo>
                <a:lnTo>
                  <a:pt x="0" y="99660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975273"/>
          </a:xfrm>
          <a:custGeom>
            <a:avLst/>
            <a:gdLst/>
            <a:ahLst/>
            <a:cxnLst/>
            <a:rect l="l" t="t" r="r" b="b"/>
            <a:pathLst>
              <a:path w="18288000" h="9975273">
                <a:moveTo>
                  <a:pt x="0" y="0"/>
                </a:moveTo>
                <a:lnTo>
                  <a:pt x="18288000" y="0"/>
                </a:lnTo>
                <a:lnTo>
                  <a:pt x="18288000" y="9975273"/>
                </a:lnTo>
                <a:lnTo>
                  <a:pt x="0" y="9975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454" y="-33950"/>
            <a:ext cx="18392753" cy="10032411"/>
          </a:xfrm>
          <a:custGeom>
            <a:avLst/>
            <a:gdLst/>
            <a:ahLst/>
            <a:cxnLst/>
            <a:rect l="l" t="t" r="r" b="b"/>
            <a:pathLst>
              <a:path w="18392753" h="10032411">
                <a:moveTo>
                  <a:pt x="0" y="0"/>
                </a:moveTo>
                <a:lnTo>
                  <a:pt x="18392753" y="0"/>
                </a:lnTo>
                <a:lnTo>
                  <a:pt x="18392753" y="10032411"/>
                </a:lnTo>
                <a:lnTo>
                  <a:pt x="0" y="10032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975273"/>
          </a:xfrm>
          <a:custGeom>
            <a:avLst/>
            <a:gdLst/>
            <a:ahLst/>
            <a:cxnLst/>
            <a:rect l="l" t="t" r="r" b="b"/>
            <a:pathLst>
              <a:path w="18288000" h="9975273">
                <a:moveTo>
                  <a:pt x="0" y="0"/>
                </a:moveTo>
                <a:lnTo>
                  <a:pt x="18288000" y="0"/>
                </a:lnTo>
                <a:lnTo>
                  <a:pt x="18288000" y="9975273"/>
                </a:lnTo>
                <a:lnTo>
                  <a:pt x="0" y="9975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圖形 3" descr="鈴鐺">
            <a:hlinkClick r:id="rId3"/>
            <a:extLst>
              <a:ext uri="{FF2B5EF4-FFF2-40B4-BE49-F238E27FC236}">
                <a16:creationId xmlns:a16="http://schemas.microsoft.com/office/drawing/2014/main" id="{A2F17E14-3E2D-105F-1FA3-8246483F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86800" y="88773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11727"/>
            <a:ext cx="18288000" cy="9975273"/>
          </a:xfrm>
          <a:custGeom>
            <a:avLst/>
            <a:gdLst/>
            <a:ahLst/>
            <a:cxnLst/>
            <a:rect l="l" t="t" r="r" b="b"/>
            <a:pathLst>
              <a:path w="18288000" h="9975273">
                <a:moveTo>
                  <a:pt x="0" y="0"/>
                </a:moveTo>
                <a:lnTo>
                  <a:pt x="18288000" y="0"/>
                </a:lnTo>
                <a:lnTo>
                  <a:pt x="18288000" y="9975273"/>
                </a:lnTo>
                <a:lnTo>
                  <a:pt x="0" y="9975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975273"/>
          </a:xfrm>
          <a:custGeom>
            <a:avLst/>
            <a:gdLst/>
            <a:ahLst/>
            <a:cxnLst/>
            <a:rect l="l" t="t" r="r" b="b"/>
            <a:pathLst>
              <a:path w="18288000" h="9975273">
                <a:moveTo>
                  <a:pt x="0" y="0"/>
                </a:moveTo>
                <a:lnTo>
                  <a:pt x="18288000" y="0"/>
                </a:lnTo>
                <a:lnTo>
                  <a:pt x="18288000" y="9975273"/>
                </a:lnTo>
                <a:lnTo>
                  <a:pt x="0" y="9975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975273"/>
          </a:xfrm>
          <a:custGeom>
            <a:avLst/>
            <a:gdLst/>
            <a:ahLst/>
            <a:cxnLst/>
            <a:rect l="l" t="t" r="r" b="b"/>
            <a:pathLst>
              <a:path w="18288000" h="9975273">
                <a:moveTo>
                  <a:pt x="0" y="0"/>
                </a:moveTo>
                <a:lnTo>
                  <a:pt x="18288000" y="0"/>
                </a:lnTo>
                <a:lnTo>
                  <a:pt x="18288000" y="9975273"/>
                </a:lnTo>
                <a:lnTo>
                  <a:pt x="0" y="9975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788" y="93050"/>
            <a:ext cx="18173266" cy="9912691"/>
          </a:xfrm>
          <a:custGeom>
            <a:avLst/>
            <a:gdLst/>
            <a:ahLst/>
            <a:cxnLst/>
            <a:rect l="l" t="t" r="r" b="b"/>
            <a:pathLst>
              <a:path w="18173266" h="9912691">
                <a:moveTo>
                  <a:pt x="0" y="0"/>
                </a:moveTo>
                <a:lnTo>
                  <a:pt x="18173266" y="0"/>
                </a:lnTo>
                <a:lnTo>
                  <a:pt x="18173266" y="9912691"/>
                </a:lnTo>
                <a:lnTo>
                  <a:pt x="0" y="99126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I 生成圖像">
            <a:extLst>
              <a:ext uri="{FF2B5EF4-FFF2-40B4-BE49-F238E27FC236}">
                <a16:creationId xmlns:a16="http://schemas.microsoft.com/office/drawing/2014/main" id="{14BC1AEA-83F9-41B6-553A-AADACA96F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35"/>
            <a:ext cx="18288000" cy="1026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03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5DDA33B-EA38-9BF4-C016-76B7CF59C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48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551895B-A043-D657-C0E9-6360EB376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21"/>
            <a:ext cx="18288000" cy="102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44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546" y="93050"/>
            <a:ext cx="18325546" cy="9995753"/>
          </a:xfrm>
          <a:custGeom>
            <a:avLst/>
            <a:gdLst/>
            <a:ahLst/>
            <a:cxnLst/>
            <a:rect l="l" t="t" r="r" b="b"/>
            <a:pathLst>
              <a:path w="18325546" h="9995753">
                <a:moveTo>
                  <a:pt x="0" y="0"/>
                </a:moveTo>
                <a:lnTo>
                  <a:pt x="18325546" y="0"/>
                </a:lnTo>
                <a:lnTo>
                  <a:pt x="18325546" y="9995753"/>
                </a:lnTo>
                <a:lnTo>
                  <a:pt x="0" y="9995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01651" cy="10037264"/>
          </a:xfrm>
          <a:custGeom>
            <a:avLst/>
            <a:gdLst/>
            <a:ahLst/>
            <a:cxnLst/>
            <a:rect l="l" t="t" r="r" b="b"/>
            <a:pathLst>
              <a:path w="18401651" h="10037264">
                <a:moveTo>
                  <a:pt x="0" y="0"/>
                </a:moveTo>
                <a:lnTo>
                  <a:pt x="18401651" y="0"/>
                </a:lnTo>
                <a:lnTo>
                  <a:pt x="18401651" y="10037264"/>
                </a:lnTo>
                <a:lnTo>
                  <a:pt x="0" y="100372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514361" cy="10098742"/>
          </a:xfrm>
          <a:custGeom>
            <a:avLst/>
            <a:gdLst/>
            <a:ahLst/>
            <a:cxnLst/>
            <a:rect l="l" t="t" r="r" b="b"/>
            <a:pathLst>
              <a:path w="18514361" h="10098742">
                <a:moveTo>
                  <a:pt x="0" y="0"/>
                </a:moveTo>
                <a:lnTo>
                  <a:pt x="18514361" y="0"/>
                </a:lnTo>
                <a:lnTo>
                  <a:pt x="18514361" y="10098742"/>
                </a:lnTo>
                <a:lnTo>
                  <a:pt x="0" y="10098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9975273">
                <a:moveTo>
                  <a:pt x="0" y="0"/>
                </a:moveTo>
                <a:lnTo>
                  <a:pt x="18288000" y="0"/>
                </a:lnTo>
                <a:lnTo>
                  <a:pt x="18288000" y="9975273"/>
                </a:lnTo>
                <a:lnTo>
                  <a:pt x="0" y="9975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圖形 3" descr="鈴鐺">
            <a:hlinkClick r:id="rId3"/>
            <a:extLst>
              <a:ext uri="{FF2B5EF4-FFF2-40B4-BE49-F238E27FC236}">
                <a16:creationId xmlns:a16="http://schemas.microsoft.com/office/drawing/2014/main" id="{90085B31-FEB0-F742-7A96-DCDBA69313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30400" y="87249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2213" y="-33950"/>
            <a:ext cx="18410213" cy="10320950"/>
          </a:xfrm>
          <a:custGeom>
            <a:avLst/>
            <a:gdLst/>
            <a:ahLst/>
            <a:cxnLst/>
            <a:rect l="l" t="t" r="r" b="b"/>
            <a:pathLst>
              <a:path w="18410213" h="10041935">
                <a:moveTo>
                  <a:pt x="0" y="0"/>
                </a:moveTo>
                <a:lnTo>
                  <a:pt x="18410213" y="0"/>
                </a:lnTo>
                <a:lnTo>
                  <a:pt x="18410213" y="10041934"/>
                </a:lnTo>
                <a:lnTo>
                  <a:pt x="0" y="10041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667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9975273">
                <a:moveTo>
                  <a:pt x="0" y="0"/>
                </a:moveTo>
                <a:lnTo>
                  <a:pt x="18288000" y="0"/>
                </a:lnTo>
                <a:lnTo>
                  <a:pt x="18288000" y="9975273"/>
                </a:lnTo>
                <a:lnTo>
                  <a:pt x="0" y="9975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圖形 3" descr="鈴鐺">
            <a:hlinkClick r:id="rId3"/>
            <a:extLst>
              <a:ext uri="{FF2B5EF4-FFF2-40B4-BE49-F238E27FC236}">
                <a16:creationId xmlns:a16="http://schemas.microsoft.com/office/drawing/2014/main" id="{EBDD7246-D060-8A69-04D8-72A2D2412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1800" y="8393624"/>
            <a:ext cx="914400" cy="914400"/>
          </a:xfrm>
          <a:prstGeom prst="rect">
            <a:avLst/>
          </a:prstGeom>
        </p:spPr>
      </p:pic>
      <p:pic>
        <p:nvPicPr>
          <p:cNvPr id="6" name="圖形 5" descr="鈴鐺">
            <a:hlinkClick r:id="rId6"/>
            <a:extLst>
              <a:ext uri="{FF2B5EF4-FFF2-40B4-BE49-F238E27FC236}">
                <a16:creationId xmlns:a16="http://schemas.microsoft.com/office/drawing/2014/main" id="{BEC0C41E-4A08-C15C-939A-40AC4A7F0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01100" y="7962900"/>
            <a:ext cx="914400" cy="914400"/>
          </a:xfrm>
          <a:prstGeom prst="rect">
            <a:avLst/>
          </a:prstGeom>
        </p:spPr>
      </p:pic>
      <p:pic>
        <p:nvPicPr>
          <p:cNvPr id="8" name="圖形 7" descr="鈴鐺">
            <a:hlinkClick r:id="rId7"/>
            <a:extLst>
              <a:ext uri="{FF2B5EF4-FFF2-40B4-BE49-F238E27FC236}">
                <a16:creationId xmlns:a16="http://schemas.microsoft.com/office/drawing/2014/main" id="{3E1EBD00-C18D-5B22-AD14-E257F6D8C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22651" y="88773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975273"/>
          </a:xfrm>
          <a:custGeom>
            <a:avLst/>
            <a:gdLst/>
            <a:ahLst/>
            <a:cxnLst/>
            <a:rect l="l" t="t" r="r" b="b"/>
            <a:pathLst>
              <a:path w="18288000" h="9975273">
                <a:moveTo>
                  <a:pt x="0" y="0"/>
                </a:moveTo>
                <a:lnTo>
                  <a:pt x="18288000" y="0"/>
                </a:lnTo>
                <a:lnTo>
                  <a:pt x="18288000" y="9975273"/>
                </a:lnTo>
                <a:lnTo>
                  <a:pt x="0" y="9975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EB0149D-5070-AFAD-195E-F23B00259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02"/>
            <a:ext cx="18288000" cy="1026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27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BFF17403-8E1B-1DBF-8BB8-B22C198FF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" y="10978"/>
            <a:ext cx="18286708" cy="1027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97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EC8114C-6AE3-C640-2267-EF1B381E4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23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I 生成圖像">
            <a:extLst>
              <a:ext uri="{FF2B5EF4-FFF2-40B4-BE49-F238E27FC236}">
                <a16:creationId xmlns:a16="http://schemas.microsoft.com/office/drawing/2014/main" id="{DD63A929-41DF-D80D-410C-1FDBE2B45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85"/>
            <a:ext cx="18288000" cy="1027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143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8A9C9C1-7BE8-D7A2-5A46-BDD9698E7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47D3D50-9760-1551-23BF-E164D4C0B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0" y="0"/>
            <a:ext cx="1842231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07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I 生成圖像">
            <a:extLst>
              <a:ext uri="{FF2B5EF4-FFF2-40B4-BE49-F238E27FC236}">
                <a16:creationId xmlns:a16="http://schemas.microsoft.com/office/drawing/2014/main" id="{F85A7E2E-169E-665F-4AD1-EAEBB5E20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8288000" cy="1028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050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0</Words>
  <Application>Microsoft Office PowerPoint</Application>
  <PresentationFormat>自訂</PresentationFormat>
  <Paragraphs>0</Paragraphs>
  <Slides>26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29" baseType="lpstr">
      <vt:lpstr>Calibri</vt:lpstr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xuan</dc:creator>
  <cp:lastModifiedBy>采萱 林</cp:lastModifiedBy>
  <cp:revision>6</cp:revision>
  <dcterms:created xsi:type="dcterms:W3CDTF">2006-08-16T00:00:00Z</dcterms:created>
  <dcterms:modified xsi:type="dcterms:W3CDTF">2026-09-09T13:34:10Z</dcterms:modified>
  <dc:identifier>DAHUDTz_8Xs</dc:identifier>
</cp:coreProperties>
</file>